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2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4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86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2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9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81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8CA3-08AB-43AD-BD9D-D1E2D645061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6B77-0724-472D-8A6F-680CD496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3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08CA3-08AB-43AD-BD9D-D1E2D6450619}" type="datetimeFigureOut">
              <a:rPr lang="ru-RU" smtClean="0"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6B77-0724-472D-8A6F-680CD496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1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5" name="Двойная волна 4"/>
          <p:cNvSpPr/>
          <p:nvPr/>
        </p:nvSpPr>
        <p:spPr>
          <a:xfrm>
            <a:off x="3352800" y="838200"/>
            <a:ext cx="5105400" cy="4419600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500" b="1" i="1" dirty="0" smtClean="0">
                <a:solidFill>
                  <a:srgbClr val="002060"/>
                </a:solidFill>
              </a:rPr>
              <a:t>Консультация для родителей</a:t>
            </a:r>
          </a:p>
          <a:p>
            <a:pPr algn="ctr"/>
            <a:r>
              <a:rPr lang="ru-RU" sz="4500" b="1" dirty="0" smtClean="0">
                <a:solidFill>
                  <a:srgbClr val="002060"/>
                </a:solidFill>
              </a:rPr>
              <a:t>«Новогодние каникулы с дошкольниками»</a:t>
            </a:r>
            <a:endParaRPr lang="ru-RU" sz="4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6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52578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3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0"/>
            <a:ext cx="9296400" cy="6858000"/>
          </a:xfrm>
          <a:prstGeom prst="rect">
            <a:avLst/>
          </a:prstGeom>
        </p:spPr>
      </p:pic>
      <p:sp>
        <p:nvSpPr>
          <p:cNvPr id="6" name="Волна 5"/>
          <p:cNvSpPr/>
          <p:nvPr/>
        </p:nvSpPr>
        <p:spPr>
          <a:xfrm>
            <a:off x="2895600" y="762000"/>
            <a:ext cx="5638800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Разнообразие деятельности</a:t>
            </a:r>
            <a:endParaRPr lang="ru-RU" sz="35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98" y="1676400"/>
            <a:ext cx="3209003" cy="29384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00" y="3441290"/>
            <a:ext cx="30437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3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45720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олна 4"/>
          <p:cNvSpPr/>
          <p:nvPr/>
        </p:nvSpPr>
        <p:spPr>
          <a:xfrm>
            <a:off x="2667000" y="762000"/>
            <a:ext cx="5943600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Свежий воздух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3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14284"/>
            <a:ext cx="4724400" cy="2543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24275"/>
            <a:ext cx="4343400" cy="3133725"/>
          </a:xfrm>
          <a:prstGeom prst="rect">
            <a:avLst/>
          </a:prstGeom>
        </p:spPr>
      </p:pic>
      <p:sp>
        <p:nvSpPr>
          <p:cNvPr id="7" name="Волна 6"/>
          <p:cNvSpPr/>
          <p:nvPr/>
        </p:nvSpPr>
        <p:spPr>
          <a:xfrm>
            <a:off x="1905000" y="221226"/>
            <a:ext cx="6172200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Семейное мероприятие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3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0"/>
            <a:ext cx="92964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03" y="4343400"/>
            <a:ext cx="3886200" cy="251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40874"/>
            <a:ext cx="5041900" cy="3073400"/>
          </a:xfrm>
          <a:prstGeom prst="rect">
            <a:avLst/>
          </a:prstGeom>
        </p:spPr>
      </p:pic>
      <p:sp>
        <p:nvSpPr>
          <p:cNvPr id="7" name="Волна 6"/>
          <p:cNvSpPr/>
          <p:nvPr/>
        </p:nvSpPr>
        <p:spPr>
          <a:xfrm>
            <a:off x="1828800" y="369939"/>
            <a:ext cx="6248400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Детский праздник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3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84" y="1371600"/>
            <a:ext cx="4191616" cy="251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10" y="3886200"/>
            <a:ext cx="4465689" cy="2857500"/>
          </a:xfrm>
          <a:prstGeom prst="rect">
            <a:avLst/>
          </a:prstGeom>
        </p:spPr>
      </p:pic>
      <p:sp>
        <p:nvSpPr>
          <p:cNvPr id="7" name="Волна 6"/>
          <p:cNvSpPr/>
          <p:nvPr/>
        </p:nvSpPr>
        <p:spPr>
          <a:xfrm>
            <a:off x="2057400" y="231058"/>
            <a:ext cx="6400800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Зимний поход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3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2353004" cy="2229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32" y="3753161"/>
            <a:ext cx="2124372" cy="3104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04" y="1524000"/>
            <a:ext cx="2980996" cy="2229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04" y="3753161"/>
            <a:ext cx="2980995" cy="3104839"/>
          </a:xfrm>
          <a:prstGeom prst="rect">
            <a:avLst/>
          </a:prstGeom>
        </p:spPr>
      </p:pic>
      <p:sp>
        <p:nvSpPr>
          <p:cNvPr id="9" name="Волна 8"/>
          <p:cNvSpPr/>
          <p:nvPr/>
        </p:nvSpPr>
        <p:spPr>
          <a:xfrm>
            <a:off x="1981200" y="381000"/>
            <a:ext cx="6781800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Кормушки для зимующих птиц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3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90601"/>
            <a:ext cx="3124200" cy="281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3581400"/>
            <a:ext cx="3079955" cy="3283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90601"/>
            <a:ext cx="3048000" cy="2819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10001"/>
            <a:ext cx="3124199" cy="3047999"/>
          </a:xfrm>
          <a:prstGeom prst="rect">
            <a:avLst/>
          </a:prstGeom>
        </p:spPr>
      </p:pic>
      <p:sp>
        <p:nvSpPr>
          <p:cNvPr id="9" name="Волна 8"/>
          <p:cNvSpPr/>
          <p:nvPr/>
        </p:nvSpPr>
        <p:spPr>
          <a:xfrm>
            <a:off x="2667000" y="113072"/>
            <a:ext cx="6096000" cy="877529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Рождественские поделки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3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66800"/>
            <a:ext cx="5410200" cy="2695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62756"/>
            <a:ext cx="3733800" cy="3095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762756"/>
            <a:ext cx="3045542" cy="3127199"/>
          </a:xfrm>
          <a:prstGeom prst="rect">
            <a:avLst/>
          </a:prstGeom>
        </p:spPr>
      </p:pic>
      <p:sp>
        <p:nvSpPr>
          <p:cNvPr id="8" name="Волна 7"/>
          <p:cNvSpPr/>
          <p:nvPr/>
        </p:nvSpPr>
        <p:spPr>
          <a:xfrm>
            <a:off x="2590800" y="71284"/>
            <a:ext cx="5943600" cy="914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2060"/>
                </a:solidFill>
              </a:rPr>
              <a:t>День вкусностей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39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2020-01-19T13:27:39Z</dcterms:created>
  <dcterms:modified xsi:type="dcterms:W3CDTF">2020-01-19T14:12:18Z</dcterms:modified>
</cp:coreProperties>
</file>