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3" r:id="rId4"/>
    <p:sldId id="276" r:id="rId5"/>
    <p:sldId id="277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F947"/>
    <a:srgbClr val="03E104"/>
    <a:srgbClr val="0597FE"/>
    <a:srgbClr val="0D8697"/>
    <a:srgbClr val="C6247A"/>
    <a:srgbClr val="C52378"/>
    <a:srgbClr val="98124D"/>
    <a:srgbClr val="85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569A-44D8-4882-9345-AC058B7A006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1FA47-8682-406B-B6A1-A1715DDD6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94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5CF-50AC-434B-B429-79EB44B0C64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3296-C4E6-4CF6-A293-A1C609C8C5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4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67BE-89C4-4CF1-8C81-EAC5BB17289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EDD3-572C-4ACE-83D5-B34B317983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55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C859-AE69-43FB-954E-9BE97FED171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E7BE-A15B-4FB8-9B8E-298F67CE9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92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3C3D-7E42-42D9-89F0-503CDC52966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87F1-7B8C-4BAC-A6DA-88733A577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96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7D80-170B-410D-9FFE-48A8248A1B4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97413-AF3D-4F68-B008-1422131A4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24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0E76-DDA8-4737-983C-73BC65FAFE9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3B775-C8A0-4C25-81DF-A417AB14B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84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D211-A86F-4A7A-BD3F-B27349EC225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5E9DC-0822-4486-9C7E-7C1F72E9BC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793F-F34A-41EF-A668-9E8FC107498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48A82-2C59-4301-9AD7-7F7CFFD47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2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B747-77F1-4A29-9C3D-1C477CAA1B7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C36E-6D21-49FE-9E71-2FDF89C9C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95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396B-5CF2-4FDA-905B-C5586DDE6BB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E9108-801C-4820-912C-FED65004AA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2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D93EE8-0860-4352-96F6-63713BA1FC6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0908C0B-F5E3-4586-9393-02FB02F319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ssianfood.com/" TargetMode="External"/><Relationship Id="rId3" Type="http://schemas.openxmlformats.org/officeDocument/2006/relationships/hyperlink" Target="https://zoolife.online/" TargetMode="External"/><Relationship Id="rId7" Type="http://schemas.openxmlformats.org/officeDocument/2006/relationships/hyperlink" Target="https://www.louvre.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uvre.fr/en/visites-en-ligne" TargetMode="External"/><Relationship Id="rId5" Type="http://schemas.openxmlformats.org/officeDocument/2006/relationships/hyperlink" Target="https://lifehacker.ru/20-veb-kamer-zoopark" TargetMode="External"/><Relationship Id="rId4" Type="http://schemas.openxmlformats.org/officeDocument/2006/relationships/hyperlink" Target="https://www.geocam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ksozdatsvojblog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lanetarium-moscow.ru/" TargetMode="External"/><Relationship Id="rId4" Type="http://schemas.openxmlformats.org/officeDocument/2006/relationships/hyperlink" Target="https://accessmars.withgoogl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ycCDlX2TG8" TargetMode="External"/><Relationship Id="rId3" Type="http://schemas.openxmlformats.org/officeDocument/2006/relationships/hyperlink" Target="https://kids.teatr-live.ru/2020/03/detskie-spektakli-onlajn" TargetMode="External"/><Relationship Id="rId7" Type="http://schemas.openxmlformats.org/officeDocument/2006/relationships/hyperlink" Target="https://yandex.ru/vide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fzTHnyzLxhk" TargetMode="External"/><Relationship Id="rId5" Type="http://schemas.openxmlformats.org/officeDocument/2006/relationships/hyperlink" Target="https://www.culture.ru/" TargetMode="External"/><Relationship Id="rId4" Type="http://schemas.openxmlformats.org/officeDocument/2006/relationships/hyperlink" Target="https://www.osd.ru/museum.asp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2200" y="655638"/>
            <a:ext cx="7273925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kern="0" dirty="0">
              <a:solidFill>
                <a:srgbClr val="073E8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Методические </a:t>
            </a:r>
            <a:r>
              <a:rPr lang="ru-RU" sz="4400" b="1" kern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рекомендации родителям </a:t>
            </a:r>
            <a:r>
              <a:rPr lang="ru-RU" sz="4400" b="1" kern="0" dirty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во время карантина </a:t>
            </a:r>
            <a:br>
              <a:rPr lang="ru-RU" sz="4400" b="1" kern="0" dirty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ru-RU" sz="4400" b="1" kern="0" dirty="0">
              <a:solidFill>
                <a:srgbClr val="073E8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073E87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         </a:t>
            </a:r>
            <a:r>
              <a:rPr lang="ru-RU" sz="4400" b="1" kern="0" dirty="0" err="1">
                <a:solidFill>
                  <a:srgbClr val="073E87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Коронавируса</a:t>
            </a:r>
            <a:endParaRPr lang="ru-RU" sz="4400" b="1" kern="0" dirty="0">
              <a:solidFill>
                <a:srgbClr val="073E87">
                  <a:lumMod val="75000"/>
                </a:srgbClr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073E87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          </a:t>
            </a:r>
            <a:r>
              <a:rPr lang="ru-RU" sz="4400" kern="0" dirty="0">
                <a:solidFill>
                  <a:srgbClr val="073E87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 </a:t>
            </a:r>
            <a:r>
              <a:rPr lang="en-US" sz="4400" kern="0" dirty="0">
                <a:solidFill>
                  <a:srgbClr val="073E87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Covid-19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528763" y="655638"/>
            <a:ext cx="6373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объяснить происходящее детям?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33513" y="1301750"/>
            <a:ext cx="65643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10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133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343275"/>
            <a:ext cx="26606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90563" y="1301750"/>
            <a:ext cx="551973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ваши дети кажутся обеспокоенными, уточните, что именно они услышали, чтобы помочь им отделить правду от мифов. Расскажите о происходящем в соответствии с возрастом ребенка, будьте честными. Можно сказать, что болезнь началась в Китае, и что сейчас многие страны усердно работают для того, чтобы остановить распространение. Пусть дети знают, что болезнь похожа на сильную простуду, и о том, что они лично могут сделать для того, чтобы оставаться здоровыми.</a:t>
            </a: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846138" y="5621338"/>
            <a:ext cx="4791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https://zdorovyemalisha.ru</a:t>
            </a:r>
            <a:b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https://uhonos.ru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2163" y="1233488"/>
            <a:ext cx="7656512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ОРГАНИЗУЙТЕ ОХОТУ ЗА СОКРОВИЩАМИ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 за сокровищами довольно проста и, в зависимости от количества вещей, может продлиться очень долгое время. Спрячь где-нибудь от 10 до 20 вещей в доме или комнате, чтобы занять ребенка на несколько часов.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НАБЛЮДАЙТЕ ЗА ЖИВОТНЫМИ ЗООПАРКОВ МИРА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зоопарки и аквариумы предлагают людям возможность увидеть животных в режиме реального времени.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https://zoolife.online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https://www.geocam.ru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dirty="0">
                <a:solidFill>
                  <a:srgbClr val="708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https://lifehacker.ru/20-veb-kamer-zoopark</a:t>
            </a:r>
            <a:r>
              <a:rPr lang="ru-RU" dirty="0">
                <a:solidFill>
                  <a:srgbClr val="708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8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3.ПОСЕТИТЕ ЦИФРОВОЙ ЛУВР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Отправитесь всей семьёй в Париж, в цифровой тур по одному из самых известных международных музеев, </a:t>
            </a:r>
            <a:r>
              <a:rPr lang="ru-RU" dirty="0">
                <a:solidFill>
                  <a:srgbClr val="E50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Лувр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https://www.louvre.fr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ВЫПЕКАЙТЕ ВМЕСТЕ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Печенье, пирожные, пирожки. Что-нибудь! Выпечка – это отличное развлечение, которое сочетает в себе приятное с полезным – веселье, обучение 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вкусняшки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https://www.russianfood.com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708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8090"/>
              </a:solidFill>
              <a:latin typeface="&amp;quo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955675" y="709613"/>
            <a:ext cx="758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занять ребенка дома во время карантина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1525" y="627063"/>
            <a:ext cx="760095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ДОМАШНИЙ ТЕАТР ИЛИ МУЛЬТФИЛЬМ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твой ребенок использует старую одежду или костюмы, чтобы разыграть пьесу или свою любимую сказку. Дети постарше могут снять это представление и использовать все свои технические навыки, чтобы превратить его в сказочный фильм на память и выложить его в интернет. Подробнее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https://kaksozdatsvojblog.com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ИСПОЛЬЗУЙТЕ БЕСПЛАТНЫЕ ОБРАЗОВАТЕЛЬНЫЕ САЙТЫ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сайты предлагают бесплатные подписки во время закрытия школы.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ПОСЕТИТЕ МАРС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Исследуйте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Марса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помощью цифровой камеры.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https://accessmars.withgoogle.com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посетите музей космонавтики 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https://accessmars.withgoogle.com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планетарий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www.planetarium-moscow.ru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НАСТОЛЬНЫЕ ИГРЫ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Эрудит, монополия, морской бой, шашки, шахматы,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лото, домино 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4863" y="587375"/>
            <a:ext cx="761523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СПОЙТЕ КАРАОКЕ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анимационные ролики со словами и мелодиями популярных детских песен и детских стишков.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863" y="1597025"/>
            <a:ext cx="7615237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СОЗДАЙТЕ ГЕНЕАЛОГИЧЕСКОЕ ДРЕВО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изучающие историю своей семьи через генеалогическое древо, лучше понимают кто они и почему они выглядят и ведут себя так, как их предки.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СОЗДАЙТЕ своими руками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только весело, но и полезно, так как развивает координацию глаз, математические рассуждения, пространственные навыки, мелкую моторику и умственную концентрацию. Поделки из ниток, шерсти или бумаги разными техниками.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ПРОЙДИТЕ ОНЛАЙН-УРОКИ ТАНЦЕВ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Танцуйте, пока никто не смотрит)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ПРАКТИКУЙТЕ ДРУГОЙ ЯЗЫК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аудиокниги или смотрите любимые мультфильмы на другом языке.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1388" y="763588"/>
            <a:ext cx="74787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9150" y="573088"/>
            <a:ext cx="7600950" cy="4862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14. ПОСЕТИТЕ онлайн театры, цирки,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https://kids.teatr-live.ru/2020/03/detskie-spektakli-onlajn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https://www.osd.ru/museum.asp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15. Посетите Музеи России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https://www.osd.ru/museum.asp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https://www.culture.ru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16.Проведите время в астраханском биосферном заповеднике, в мире </a:t>
            </a:r>
            <a:r>
              <a:rPr lang="ru-RU" b="1" cap="all" dirty="0" err="1">
                <a:solidFill>
                  <a:srgbClr val="111111"/>
                </a:solidFill>
                <a:latin typeface="Open Sans" panose="020B0606030504020204" pitchFamily="34" charset="0"/>
              </a:rPr>
              <a:t>животных,рыб</a:t>
            </a: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 и птиц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просмотре этих роликов можно водить пальцем по экрану (телефона) или управлять жестиком (на компьютере),меняя угол обзора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</a:t>
            </a:r>
            <a:endParaRPr lang="ru-RU" sz="1600" cap="all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www.youtube.com/watch?v=fzTHnyzLxhk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https://yandex.ru/video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https://www.youtube.com/watch?v=NycCDlX2TG8</a:t>
            </a:r>
            <a:r>
              <a:rPr lang="ru-RU" sz="1600" cap="all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17. Читайте детям сказки,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111111"/>
                </a:solidFill>
                <a:latin typeface="Open Sans" panose="020B0606030504020204" pitchFamily="34" charset="0"/>
              </a:rPr>
              <a:t> рассказы, учите стихи</a:t>
            </a:r>
          </a:p>
        </p:txBody>
      </p:sp>
      <p:pic>
        <p:nvPicPr>
          <p:cNvPr id="17413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951288"/>
            <a:ext cx="26098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92188"/>
            <a:ext cx="760095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481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139</cp:revision>
  <dcterms:created xsi:type="dcterms:W3CDTF">2013-11-19T05:52:05Z</dcterms:created>
  <dcterms:modified xsi:type="dcterms:W3CDTF">2020-04-07T14:56:48Z</dcterms:modified>
</cp:coreProperties>
</file>